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1" r:id="rId4"/>
    <p:sldId id="257" r:id="rId5"/>
    <p:sldId id="262" r:id="rId6"/>
    <p:sldId id="260" r:id="rId7"/>
    <p:sldId id="259" r:id="rId8"/>
    <p:sldId id="263" r:id="rId9"/>
    <p:sldId id="264" r:id="rId10"/>
    <p:sldId id="265" r:id="rId11"/>
    <p:sldId id="267" r:id="rId12"/>
    <p:sldId id="266" r:id="rId13"/>
    <p:sldId id="269" r:id="rId14"/>
    <p:sldId id="270" r:id="rId15"/>
    <p:sldId id="268" r:id="rId16"/>
    <p:sldId id="271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143D-4AF6-40F5-B269-C2BB5AF4DEC8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D3CEE-217A-4A0F-A977-42AD59824D5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580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Nævn de andre valgmuligheder, som ikke blev valgt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929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Kommunikationsbus, hen af en event-bus pattern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3CEE-217A-4A0F-A977-42AD59824D53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9393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7B4F6-A4D9-D000-12E4-97CFA7061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34DE344-526A-8A0A-81C1-8025CCB8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4CB97DF-1984-1F14-C28C-2EA08821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1646784-8D32-655B-22E2-DE48554D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505F930-D749-29EE-EAA2-176ECEB0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882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725CC-881C-74FC-E995-8F03DBE1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FA3C838-765A-DDB2-3E53-3ADBE7BDF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1B1F24A-F661-BD7D-F081-F238C4680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BA6990C-899E-85FA-EA2A-EE8046690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67CB1A0-3F5E-E6F5-510E-7EDC6A82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283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5DBC710F-C8CD-BDBA-7B1E-911B67A52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3595B3-EB6E-67A7-402C-BB86C5C5B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C62C94-8574-3BF0-5D1E-356CB2EA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C58ECC8-CE53-3B42-71CE-DDE4E686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FB4B173-469A-8853-4ADD-61BCDE18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0802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A2DB6-68CC-663B-4FF4-B2B85D9D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62773CA-365F-B9CB-992B-04EAF5C5F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E8EA6EC-CD92-3CBE-7A80-DE5F1557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C606568-2743-4CF8-E071-3EED29686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67F86F8-9E2C-FB47-0394-AB155951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218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629F4-E43C-18A6-128E-ECE26989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FCCE04D-53EE-F83F-BD15-10B01173B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5ADB444-0B04-E072-D357-49648946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62BE019-1F81-536B-5995-6EB3CFAA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D037178-D552-B8E2-6C05-A714E5DB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884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AE420-0432-1C27-CBB6-3C215F08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ECFBF05-F2CF-99A9-E352-EF32D4F82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AF238E9-7C21-078A-E0B0-16F2AB34D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0E1CD25-1FB1-45A2-6942-9958C761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1B3DE00-959F-7A1E-3D2A-D97039F9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D53DF97-BF0C-47AC-4E23-054881E4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521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FFEA3-A914-20DB-B103-25F64F65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7A97ADD-8375-AE40-FA18-FCD373F02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3FF11F3-82C2-057B-54E6-7EC86B4CB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2FE15F2-41EC-C1B5-831F-70BAAB222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7A3F216-51A8-DE25-9CE7-9C46E36AE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5A7AF2D2-D031-6CFC-9C39-7B15A721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3DBC62E5-EDF5-765F-F260-584D29C3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F4E6B21-C00A-F8B6-17B7-FB35B830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940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308-B612-4141-9E12-1CB7C838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2D15A9B-1E10-6870-2B8E-2652748B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3015E2D-867F-5741-385F-72F1EE6C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4C6B56E-E241-D465-58AC-F0CA76D3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623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4BC8543-D3BC-5B70-94F1-FDEDEA207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3C5F08E-9D67-30BB-CB24-E225A734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72D3D3E-3EA7-5804-DECE-4D2CF032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178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A1CDF-64B1-E20D-39EB-164B977A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5863ECF-E212-849E-423B-175B89878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08705A7-F337-729A-F791-301950A91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A5B7E7B-2D69-921A-BE67-B7DCFC5D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41621C7-3FE4-2FB2-D622-C16D07C7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FFA62A7-0639-25F7-3A59-E1E31CEA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229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E9E70-ACFF-485E-8516-91DEC59C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FD95E0EE-F8F1-D923-A445-A7EB67E1F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51C7C4A-1E04-8453-DA5C-79A59621B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7EF9C4-9B14-8DF5-C75B-1056A04C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EC73081-CDD7-1E34-F8F0-4508798E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79769C5-05E5-4960-0159-CEEF7B2C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939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324BA0F6-9E15-113B-2FB8-2DB70B95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8D44D6-2703-A91B-2A52-43423E8F5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C79A64E-DAEA-0658-824A-7D53B717B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FC3EF-E55C-49E4-B045-E89987DFB8FF}" type="datetimeFigureOut">
              <a:rPr lang="da-DK" smtClean="0"/>
              <a:t>17-03-2023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E60A292-A304-194C-A3B1-C4E741595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F3FAED4-1C5A-ECA9-0E4B-12E632306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1FDE8-5C5F-4CD0-BA77-5323AA63E76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487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ræ, plante&#10;&#10;Automatisk genereret beskrivelse">
            <a:extLst>
              <a:ext uri="{FF2B5EF4-FFF2-40B4-BE49-F238E27FC236}">
                <a16:creationId xmlns:a16="http://schemas.microsoft.com/office/drawing/2014/main" id="{7263688B-A4D8-D43F-CC6A-3063B8A0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EB49DE-AC7D-6C08-CDD3-FF4A99A4C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6600" b="1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rPr>
              <a:t>Livsform Observationsplatform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A6A1BC-71F4-2BB4-F3C5-670BBD028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Benjamin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Elif</a:t>
            </a:r>
          </a:p>
          <a:p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Larsen</a:t>
            </a:r>
          </a:p>
        </p:txBody>
      </p:sp>
    </p:spTree>
    <p:extLst>
      <p:ext uri="{BB962C8B-B14F-4D97-AF65-F5344CB8AC3E}">
        <p14:creationId xmlns:p14="http://schemas.microsoft.com/office/powerpoint/2010/main" val="362015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blomst, indendørs, hvid, plante&#10;&#10;Automatisk genereret beskrivelse">
            <a:extLst>
              <a:ext uri="{FF2B5EF4-FFF2-40B4-BE49-F238E27FC236}">
                <a16:creationId xmlns:a16="http://schemas.microsoft.com/office/drawing/2014/main" id="{B72DC8F6-95CB-59D2-D10C-A5FF42C2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922" y="4924700"/>
            <a:ext cx="2456156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803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blomst, plante, hvid, blad&#10;&#10;Automatisk genereret beskrivelse">
            <a:extLst>
              <a:ext uri="{FF2B5EF4-FFF2-40B4-BE49-F238E27FC236}">
                <a16:creationId xmlns:a16="http://schemas.microsoft.com/office/drawing/2014/main" id="{FEF8AD7A-2302-34EE-F703-36881672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" y="0"/>
            <a:ext cx="1218610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481" y="355235"/>
            <a:ext cx="6267038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Teknologi og Mønstre Valg</a:t>
            </a:r>
          </a:p>
        </p:txBody>
      </p:sp>
    </p:spTree>
    <p:extLst>
      <p:ext uri="{BB962C8B-B14F-4D97-AF65-F5344CB8AC3E}">
        <p14:creationId xmlns:p14="http://schemas.microsoft.com/office/powerpoint/2010/main" val="322003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66783-EB48-6D73-9DE7-F2392996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Teknologier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3C6E67C-12A8-D0CA-3901-C5A55738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2151" cy="4351338"/>
          </a:xfrm>
        </p:spPr>
        <p:txBody>
          <a:bodyPr/>
          <a:lstStyle/>
          <a:p>
            <a:r>
              <a:rPr lang="da-DK" dirty="0" err="1"/>
              <a:t>ASP.Net</a:t>
            </a:r>
            <a:r>
              <a:rPr lang="da-DK" dirty="0"/>
              <a:t> Core</a:t>
            </a:r>
          </a:p>
          <a:p>
            <a:pPr lvl="1"/>
            <a:r>
              <a:rPr lang="da-DK" dirty="0" err="1"/>
              <a:t>SignalR</a:t>
            </a:r>
            <a:endParaRPr lang="da-DK" dirty="0"/>
          </a:p>
          <a:p>
            <a:pPr lvl="1"/>
            <a:r>
              <a:rPr lang="da-DK" dirty="0" err="1"/>
              <a:t>Entity</a:t>
            </a:r>
            <a:r>
              <a:rPr lang="da-DK" dirty="0"/>
              <a:t> Framework Core</a:t>
            </a:r>
          </a:p>
          <a:p>
            <a:r>
              <a:rPr lang="da-DK" dirty="0"/>
              <a:t>Flutter </a:t>
            </a:r>
          </a:p>
          <a:p>
            <a:pPr lvl="1"/>
            <a:r>
              <a:rPr lang="da-DK" dirty="0"/>
              <a:t>Dart</a:t>
            </a:r>
          </a:p>
          <a:p>
            <a:r>
              <a:rPr lang="da-DK" dirty="0"/>
              <a:t>MSSQL-database</a:t>
            </a:r>
          </a:p>
        </p:txBody>
      </p:sp>
      <p:pic>
        <p:nvPicPr>
          <p:cNvPr id="5" name="Billede 4" descr="Et billede, der indeholder fugl, udendørs, hønsefugle, stående&#10;&#10;Automatisk genereret beskrivelse">
            <a:extLst>
              <a:ext uri="{FF2B5EF4-FFF2-40B4-BE49-F238E27FC236}">
                <a16:creationId xmlns:a16="http://schemas.microsoft.com/office/drawing/2014/main" id="{5BCD1C3C-FE3B-36A7-BBCB-4B45875D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2"/>
          <a:stretch/>
        </p:blipFill>
        <p:spPr>
          <a:xfrm>
            <a:off x="5915518" y="0"/>
            <a:ext cx="6276482" cy="6858000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19837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1809A-E4EA-C753-C7DE-567C2638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Mønstre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3FE2B3-2384-168C-9D97-EB7BC25C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Domain Driven Design</a:t>
            </a:r>
          </a:p>
          <a:p>
            <a:r>
              <a:rPr lang="da-DK" dirty="0"/>
              <a:t>CQRS</a:t>
            </a:r>
          </a:p>
          <a:p>
            <a:r>
              <a:rPr lang="da-DK" dirty="0"/>
              <a:t>Repository Design</a:t>
            </a:r>
          </a:p>
          <a:p>
            <a:r>
              <a:rPr lang="da-DK" dirty="0" err="1"/>
              <a:t>Result</a:t>
            </a:r>
            <a:r>
              <a:rPr lang="da-DK" dirty="0"/>
              <a:t> Pattern</a:t>
            </a:r>
          </a:p>
          <a:p>
            <a:r>
              <a:rPr lang="da-DK" dirty="0" err="1"/>
              <a:t>Specification</a:t>
            </a:r>
            <a:r>
              <a:rPr lang="da-DK" dirty="0"/>
              <a:t> Pattern</a:t>
            </a:r>
          </a:p>
          <a:p>
            <a:r>
              <a:rPr lang="da-DK" dirty="0"/>
              <a:t>Kommunikationsbus</a:t>
            </a:r>
          </a:p>
        </p:txBody>
      </p:sp>
      <p:pic>
        <p:nvPicPr>
          <p:cNvPr id="7" name="Billede 6" descr="Et billede, der indeholder hvepserede, udendørs, bikage, insekt&#10;&#10;Automatisk genereret beskrivelse">
            <a:extLst>
              <a:ext uri="{FF2B5EF4-FFF2-40B4-BE49-F238E27FC236}">
                <a16:creationId xmlns:a16="http://schemas.microsoft.com/office/drawing/2014/main" id="{1290CCC1-4D7B-D644-3BEE-CCE92084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31" y="0"/>
            <a:ext cx="5685169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8347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insekt&#10;&#10;Automatisk genereret beskrivelse">
            <a:extLst>
              <a:ext uri="{FF2B5EF4-FFF2-40B4-BE49-F238E27FC236}">
                <a16:creationId xmlns:a16="http://schemas.microsoft.com/office/drawing/2014/main" id="{9D1EFA7E-3162-9DE3-8C8C-9FCA25B4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89" y="2766218"/>
            <a:ext cx="375408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/>
              <a:t>Produktløsning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6804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fugl&#10;&#10;Automatisk genereret beskrivelse">
            <a:extLst>
              <a:ext uri="{FF2B5EF4-FFF2-40B4-BE49-F238E27FC236}">
                <a16:creationId xmlns:a16="http://schemas.microsoft.com/office/drawing/2014/main" id="{6C1A8A78-7449-7048-E2DC-ADE65FDE0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2" y="4841715"/>
            <a:ext cx="3122556" cy="14348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Spørgsmål?</a:t>
            </a:r>
          </a:p>
        </p:txBody>
      </p:sp>
    </p:spTree>
    <p:extLst>
      <p:ext uri="{BB962C8B-B14F-4D97-AF65-F5344CB8AC3E}">
        <p14:creationId xmlns:p14="http://schemas.microsoft.com/office/powerpoint/2010/main" val="47745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sky, udendørs, overskyet, skyer&#10;&#10;Automatisk genereret beskrivelse">
            <a:extLst>
              <a:ext uri="{FF2B5EF4-FFF2-40B4-BE49-F238E27FC236}">
                <a16:creationId xmlns:a16="http://schemas.microsoft.com/office/drawing/2014/main" id="{9551B6EB-D730-4132-BEEC-294C8B52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8"/>
            <a:ext cx="12192000" cy="6860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27" y="5729801"/>
            <a:ext cx="2333146" cy="855962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da-DK" dirty="0"/>
              <a:t>Tak</a:t>
            </a:r>
          </a:p>
        </p:txBody>
      </p:sp>
    </p:spTree>
    <p:extLst>
      <p:ext uri="{BB962C8B-B14F-4D97-AF65-F5344CB8AC3E}">
        <p14:creationId xmlns:p14="http://schemas.microsoft.com/office/powerpoint/2010/main" val="330212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98DAE-3B48-058D-CB26-263127AD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B7D809-4F78-0267-5502-6B933D37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920" cy="4351338"/>
          </a:xfrm>
        </p:spPr>
        <p:txBody>
          <a:bodyPr/>
          <a:lstStyle/>
          <a:p>
            <a:r>
              <a:rPr lang="da-DK" dirty="0"/>
              <a:t>Introduktion</a:t>
            </a:r>
          </a:p>
          <a:p>
            <a:r>
              <a:rPr lang="da-DK" dirty="0"/>
              <a:t>Arkitektur</a:t>
            </a:r>
          </a:p>
          <a:p>
            <a:r>
              <a:rPr lang="da-DK" dirty="0"/>
              <a:t>Demonstration</a:t>
            </a:r>
          </a:p>
          <a:p>
            <a:r>
              <a:rPr lang="da-DK" dirty="0"/>
              <a:t>Teknologi og Mønstre Valg</a:t>
            </a:r>
          </a:p>
          <a:p>
            <a:r>
              <a:rPr lang="da-DK" dirty="0"/>
              <a:t>Produktløsning</a:t>
            </a:r>
          </a:p>
          <a:p>
            <a:endParaRPr lang="da-DK" dirty="0"/>
          </a:p>
        </p:txBody>
      </p:sp>
      <p:pic>
        <p:nvPicPr>
          <p:cNvPr id="5" name="Billede 4" descr="Et billede, der indeholder udendørs, insekt, klippe, sten&#10;&#10;Automatisk genereret beskrivelse">
            <a:extLst>
              <a:ext uri="{FF2B5EF4-FFF2-40B4-BE49-F238E27FC236}">
                <a16:creationId xmlns:a16="http://schemas.microsoft.com/office/drawing/2014/main" id="{EC065B6F-75F1-1E45-F403-3DC6E725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2120" y="0"/>
            <a:ext cx="647988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80294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mark, slette&#10;&#10;Automatisk genereret beskrivelse">
            <a:extLst>
              <a:ext uri="{FF2B5EF4-FFF2-40B4-BE49-F238E27FC236}">
                <a16:creationId xmlns:a16="http://schemas.microsoft.com/office/drawing/2014/main" id="{D7EBE695-EE97-64C7-D820-CCD86076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150" y="4831394"/>
            <a:ext cx="3321698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Introduktion</a:t>
            </a:r>
          </a:p>
        </p:txBody>
      </p:sp>
    </p:spTree>
    <p:extLst>
      <p:ext uri="{BB962C8B-B14F-4D97-AF65-F5344CB8AC3E}">
        <p14:creationId xmlns:p14="http://schemas.microsoft.com/office/powerpoint/2010/main" val="55007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9A2BA-4654-56CD-3762-3D8D4F14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6A2F9E-B481-739D-D5FD-7145BEFD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31" cy="4351338"/>
          </a:xfrm>
        </p:spPr>
        <p:txBody>
          <a:bodyPr/>
          <a:lstStyle/>
          <a:p>
            <a:r>
              <a:rPr lang="da-DK" dirty="0"/>
              <a:t>Livsformer, dejlige at kigge på. </a:t>
            </a:r>
          </a:p>
          <a:p>
            <a:r>
              <a:rPr lang="da-DK" dirty="0"/>
              <a:t>Kan være svært at genkende.</a:t>
            </a:r>
          </a:p>
          <a:p>
            <a:r>
              <a:rPr lang="da-DK" dirty="0"/>
              <a:t>Kan være svært at finde.</a:t>
            </a:r>
          </a:p>
          <a:p>
            <a:endParaRPr lang="da-DK" dirty="0"/>
          </a:p>
          <a:p>
            <a:r>
              <a:rPr lang="da-DK" dirty="0"/>
              <a:t>Produkt for at hjælpe med observation og genkendelse</a:t>
            </a:r>
          </a:p>
          <a:p>
            <a:endParaRPr lang="da-DK" dirty="0"/>
          </a:p>
        </p:txBody>
      </p:sp>
      <p:pic>
        <p:nvPicPr>
          <p:cNvPr id="5" name="Billede 4" descr="Et billede, der indeholder græs, udendørs, pattedyr, træ&#10;&#10;Automatisk genereret beskrivelse">
            <a:extLst>
              <a:ext uri="{FF2B5EF4-FFF2-40B4-BE49-F238E27FC236}">
                <a16:creationId xmlns:a16="http://schemas.microsoft.com/office/drawing/2014/main" id="{B0349776-EC85-7A60-16D4-AD155178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31" y="0"/>
            <a:ext cx="4926969" cy="6858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1574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1D086-8506-98B8-40CF-1CDBD2CB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Begrænsninger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20C822-2734-810F-B65C-7A439EFE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83442" cy="4351338"/>
          </a:xfrm>
        </p:spPr>
        <p:txBody>
          <a:bodyPr/>
          <a:lstStyle/>
          <a:p>
            <a:r>
              <a:rPr lang="da-DK" dirty="0"/>
              <a:t>Ikke muligt at overføre billeder og fremvise dem.</a:t>
            </a:r>
          </a:p>
          <a:p>
            <a:r>
              <a:rPr lang="da-DK" dirty="0"/>
              <a:t>Ikke muligt at oprette bruger og logge ind/ud.</a:t>
            </a:r>
          </a:p>
          <a:p>
            <a:r>
              <a:rPr lang="da-DK" dirty="0"/>
              <a:t>Simpelt GUI.</a:t>
            </a:r>
          </a:p>
          <a:p>
            <a:r>
              <a:rPr lang="da-DK" dirty="0"/>
              <a:t>Ikke muligt at slette data via applikationen.</a:t>
            </a:r>
          </a:p>
          <a:p>
            <a:r>
              <a:rPr lang="da-DK" dirty="0"/>
              <a:t>Ikke muligt at oprette en observation uden art.</a:t>
            </a:r>
          </a:p>
        </p:txBody>
      </p:sp>
      <p:pic>
        <p:nvPicPr>
          <p:cNvPr id="5" name="Billede 4" descr="Et billede, der indeholder bygning, insekt, sten&#10;&#10;Automatisk genereret beskrivelse">
            <a:extLst>
              <a:ext uri="{FF2B5EF4-FFF2-40B4-BE49-F238E27FC236}">
                <a16:creationId xmlns:a16="http://schemas.microsoft.com/office/drawing/2014/main" id="{AFDD3B13-EE0B-80B9-455B-D3580A43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20" y="845344"/>
            <a:ext cx="5432680" cy="516731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71628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udendørs, klippe, stående, fugl&#10;&#10;Automatisk genereret beskrivelse">
            <a:extLst>
              <a:ext uri="{FF2B5EF4-FFF2-40B4-BE49-F238E27FC236}">
                <a16:creationId xmlns:a16="http://schemas.microsoft.com/office/drawing/2014/main" id="{9BA93DD2-D456-F579-37AA-F48018503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" y="0"/>
            <a:ext cx="1218820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682E2A-9003-0C93-C029-EEEB8331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52" y="4688324"/>
            <a:ext cx="3259494" cy="1325563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da-DK" dirty="0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95891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49EA0-932A-0725-562D-E843C58D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E48D3283-2898-BF0C-07AF-99AD096D7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02" y="1690688"/>
            <a:ext cx="5715798" cy="4324954"/>
          </a:xfrm>
        </p:spPr>
      </p:pic>
      <p:pic>
        <p:nvPicPr>
          <p:cNvPr id="7" name="Billede 6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60FB177A-05AB-0E64-130B-A19A457F9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7" y="1966150"/>
            <a:ext cx="5033926" cy="29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8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0BC55-135E-D15A-8560-9FD5E84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Kommunikation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1CA6188E-386B-54CA-1783-F8DC0193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91" y="1825625"/>
            <a:ext cx="8944417" cy="4351338"/>
          </a:xfrm>
        </p:spPr>
      </p:pic>
    </p:spTree>
    <p:extLst>
      <p:ext uri="{BB962C8B-B14F-4D97-AF65-F5344CB8AC3E}">
        <p14:creationId xmlns:p14="http://schemas.microsoft.com/office/powerpoint/2010/main" val="354772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85D31-1740-2AE7-738C-B54D6126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Repository</a:t>
            </a:r>
          </a:p>
        </p:txBody>
      </p:sp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AB108594-A7CD-4381-B45F-14A1DC40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81" y="1825625"/>
            <a:ext cx="9171637" cy="4351338"/>
          </a:xfr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B706CCAB-83D5-C3AB-BF29-E1C38180CB5F}"/>
              </a:ext>
            </a:extLst>
          </p:cNvPr>
          <p:cNvCxnSpPr/>
          <p:nvPr/>
        </p:nvCxnSpPr>
        <p:spPr>
          <a:xfrm flipV="1">
            <a:off x="2769833" y="2840854"/>
            <a:ext cx="1411550" cy="1242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139</Words>
  <Application>Microsoft Office PowerPoint</Application>
  <PresentationFormat>Widescreen</PresentationFormat>
  <Paragraphs>50</Paragraphs>
  <Slides>16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Office-tema</vt:lpstr>
      <vt:lpstr>Livsform Observationsplatform</vt:lpstr>
      <vt:lpstr>Oversigt</vt:lpstr>
      <vt:lpstr>Introduktion</vt:lpstr>
      <vt:lpstr>Case</vt:lpstr>
      <vt:lpstr>Begrænsninger</vt:lpstr>
      <vt:lpstr>Arkitektur</vt:lpstr>
      <vt:lpstr>Design</vt:lpstr>
      <vt:lpstr>Kommunikation</vt:lpstr>
      <vt:lpstr>Repository</vt:lpstr>
      <vt:lpstr>DEMO</vt:lpstr>
      <vt:lpstr>Teknologi og Mønstre Valg</vt:lpstr>
      <vt:lpstr>Teknologier</vt:lpstr>
      <vt:lpstr>Mønstre</vt:lpstr>
      <vt:lpstr>Produktløsning</vt:lpstr>
      <vt:lpstr>Spørgsmål?</vt:lpstr>
      <vt:lpstr>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Livsformobservation platform</dc:title>
  <dc:creator>Benjamin Elif Larsen</dc:creator>
  <cp:lastModifiedBy>Benjamin Larsen</cp:lastModifiedBy>
  <cp:revision>26</cp:revision>
  <dcterms:created xsi:type="dcterms:W3CDTF">2023-03-17T07:48:34Z</dcterms:created>
  <dcterms:modified xsi:type="dcterms:W3CDTF">2023-03-17T12:58:14Z</dcterms:modified>
</cp:coreProperties>
</file>